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70A-F15B-4EB1-B3D3-B715176AF6B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E798D-F115-44E0-AB3C-F2B13CF15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346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70A-F15B-4EB1-B3D3-B715176AF6B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E798D-F115-44E0-AB3C-F2B13CF15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94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70A-F15B-4EB1-B3D3-B715176AF6B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E798D-F115-44E0-AB3C-F2B13CF15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926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70A-F15B-4EB1-B3D3-B715176AF6B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E798D-F115-44E0-AB3C-F2B13CF15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36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70A-F15B-4EB1-B3D3-B715176AF6B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E798D-F115-44E0-AB3C-F2B13CF15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19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70A-F15B-4EB1-B3D3-B715176AF6B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E798D-F115-44E0-AB3C-F2B13CF15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050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70A-F15B-4EB1-B3D3-B715176AF6B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E798D-F115-44E0-AB3C-F2B13CF15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249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70A-F15B-4EB1-B3D3-B715176AF6B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E798D-F115-44E0-AB3C-F2B13CF15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813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70A-F15B-4EB1-B3D3-B715176AF6B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E798D-F115-44E0-AB3C-F2B13CF15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65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70A-F15B-4EB1-B3D3-B715176AF6B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E798D-F115-44E0-AB3C-F2B13CF15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70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70A-F15B-4EB1-B3D3-B715176AF6B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E798D-F115-44E0-AB3C-F2B13CF15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85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3670A-F15B-4EB1-B3D3-B715176AF6B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E798D-F115-44E0-AB3C-F2B13CF15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2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vatars.mds.yandex.net/i?id=dd681b12c62d8c6466be344059e14838e2d34182-9181971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322" y="-1588168"/>
            <a:ext cx="12338322" cy="844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3586" y="3427751"/>
            <a:ext cx="10098505" cy="2387600"/>
          </a:xfrm>
        </p:spPr>
        <p:txBody>
          <a:bodyPr>
            <a:normAutofit fontScale="90000"/>
          </a:bodyPr>
          <a:lstStyle/>
          <a:p>
            <a:pPr>
              <a:spcBef>
                <a:spcPts val="1000"/>
              </a:spcBef>
            </a:pPr>
            <a:r>
              <a:rPr lang="ru-RU" sz="4400" dirty="0" smtClean="0">
                <a:solidFill>
                  <a:srgbClr val="C00000"/>
                </a:solidFill>
                <a:latin typeface="Monotype Corsiva" panose="03010101010201010101" pitchFamily="66" charset="0"/>
                <a:ea typeface="+mn-ea"/>
                <a:cs typeface="+mn-cs"/>
              </a:rPr>
              <a:t>Выставка- персоналия</a:t>
            </a:r>
            <a:br>
              <a:rPr lang="ru-RU" sz="4400" dirty="0" smtClean="0">
                <a:solidFill>
                  <a:srgbClr val="C00000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r>
              <a:rPr lang="ru-RU" sz="8000" dirty="0" smtClean="0">
                <a:solidFill>
                  <a:srgbClr val="C00000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sz="8000" dirty="0" smtClean="0">
                <a:solidFill>
                  <a:srgbClr val="C00000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r>
              <a:rPr lang="ru-RU" sz="8000" dirty="0" smtClean="0">
                <a:solidFill>
                  <a:srgbClr val="C00000"/>
                </a:solidFill>
                <a:latin typeface="Monotype Corsiva" panose="03010101010201010101" pitchFamily="66" charset="0"/>
                <a:ea typeface="+mn-ea"/>
                <a:cs typeface="+mn-cs"/>
              </a:rPr>
              <a:t>«Такая </a:t>
            </a:r>
            <a:r>
              <a:rPr lang="ru-RU" sz="8000" dirty="0">
                <a:solidFill>
                  <a:srgbClr val="C00000"/>
                </a:solidFill>
                <a:latin typeface="Monotype Corsiva" panose="03010101010201010101" pitchFamily="66" charset="0"/>
                <a:ea typeface="+mn-ea"/>
                <a:cs typeface="+mn-cs"/>
              </a:rPr>
              <a:t>есть профессия - воспитатель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26107" y="0"/>
            <a:ext cx="7660103" cy="165576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Муниципальное бюджетное дошкольное образовательное учреждение «Детский сад общеразвивающего вида №32» муниципального образования «Лениногорский муниципальный район» Республики Татарстан</a:t>
            </a:r>
            <a:endParaRPr lang="ru-RU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39880" cy="13534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"/>
          <a:stretch/>
        </p:blipFill>
        <p:spPr>
          <a:xfrm>
            <a:off x="9986211" y="0"/>
            <a:ext cx="2159668" cy="135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42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4470349"/>
              </p:ext>
            </p:extLst>
          </p:nvPr>
        </p:nvGraphicFramePr>
        <p:xfrm>
          <a:off x="1035412" y="0"/>
          <a:ext cx="970493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Acrobat Document" r:id="rId3" imgW="8020050" imgH="5667375" progId="Acrobat.Document.DC">
                  <p:embed/>
                </p:oleObj>
              </mc:Choice>
              <mc:Fallback>
                <p:oleObj name="Acrobat Document" r:id="rId3" imgW="8020050" imgH="566737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5412" y="0"/>
                        <a:ext cx="9704934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4485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665794"/>
              </p:ext>
            </p:extLst>
          </p:nvPr>
        </p:nvGraphicFramePr>
        <p:xfrm>
          <a:off x="1381579" y="0"/>
          <a:ext cx="970493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3" imgW="8020050" imgH="5667375" progId="Acrobat.Document.DC">
                  <p:embed/>
                </p:oleObj>
              </mc:Choice>
              <mc:Fallback>
                <p:oleObj name="Acrobat Document" r:id="rId3" imgW="8020050" imgH="566737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81579" y="0"/>
                        <a:ext cx="9704934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826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506440"/>
              </p:ext>
            </p:extLst>
          </p:nvPr>
        </p:nvGraphicFramePr>
        <p:xfrm>
          <a:off x="1236617" y="0"/>
          <a:ext cx="98155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Acrobat Document" r:id="rId3" imgW="8020050" imgH="5667375" progId="Acrobat.Document.DC">
                  <p:embed/>
                </p:oleObj>
              </mc:Choice>
              <mc:Fallback>
                <p:oleObj name="Acrobat Document" r:id="rId3" imgW="8020050" imgH="566737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36617" y="0"/>
                        <a:ext cx="9815513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3980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4923574"/>
              </p:ext>
            </p:extLst>
          </p:nvPr>
        </p:nvGraphicFramePr>
        <p:xfrm>
          <a:off x="1323884" y="0"/>
          <a:ext cx="970493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Acrobat Document" r:id="rId3" imgW="8020050" imgH="5667375" progId="Acrobat.Document.DC">
                  <p:embed/>
                </p:oleObj>
              </mc:Choice>
              <mc:Fallback>
                <p:oleObj name="Acrobat Document" r:id="rId3" imgW="8020050" imgH="566737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3884" y="0"/>
                        <a:ext cx="9704934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7934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7118141"/>
              </p:ext>
            </p:extLst>
          </p:nvPr>
        </p:nvGraphicFramePr>
        <p:xfrm>
          <a:off x="1147354" y="0"/>
          <a:ext cx="970493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Acrobat Document" r:id="rId3" imgW="8020050" imgH="5667375" progId="Acrobat.Document.DC">
                  <p:embed/>
                </p:oleObj>
              </mc:Choice>
              <mc:Fallback>
                <p:oleObj name="Acrobat Document" r:id="rId3" imgW="8020050" imgH="566737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7354" y="0"/>
                        <a:ext cx="9704934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8211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321362"/>
              </p:ext>
            </p:extLst>
          </p:nvPr>
        </p:nvGraphicFramePr>
        <p:xfrm>
          <a:off x="1033053" y="-12083"/>
          <a:ext cx="9722033" cy="68700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Acrobat Document" r:id="rId3" imgW="8020050" imgH="5667375" progId="Acrobat.Document.DC">
                  <p:embed/>
                </p:oleObj>
              </mc:Choice>
              <mc:Fallback>
                <p:oleObj name="Acrobat Document" r:id="rId3" imgW="8020050" imgH="566737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3053" y="-12083"/>
                        <a:ext cx="9722033" cy="68700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5654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701292"/>
              </p:ext>
            </p:extLst>
          </p:nvPr>
        </p:nvGraphicFramePr>
        <p:xfrm>
          <a:off x="1211444" y="0"/>
          <a:ext cx="9665561" cy="6830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Acrobat Document" r:id="rId3" imgW="8020050" imgH="5667375" progId="Acrobat.Document.DC">
                  <p:embed/>
                </p:oleObj>
              </mc:Choice>
              <mc:Fallback>
                <p:oleObj name="Acrobat Document" r:id="rId3" imgW="8020050" imgH="566737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1444" y="0"/>
                        <a:ext cx="9665561" cy="68301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913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724790"/>
              </p:ext>
            </p:extLst>
          </p:nvPr>
        </p:nvGraphicFramePr>
        <p:xfrm>
          <a:off x="1037408" y="9457"/>
          <a:ext cx="9691552" cy="6848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Acrobat Document" r:id="rId3" imgW="8020050" imgH="5667375" progId="Acrobat.Document.DC">
                  <p:embed/>
                </p:oleObj>
              </mc:Choice>
              <mc:Fallback>
                <p:oleObj name="Acrobat Document" r:id="rId3" imgW="8020050" imgH="566737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7408" y="9457"/>
                        <a:ext cx="9691552" cy="68485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1960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279600"/>
              </p:ext>
            </p:extLst>
          </p:nvPr>
        </p:nvGraphicFramePr>
        <p:xfrm>
          <a:off x="1256212" y="10226"/>
          <a:ext cx="9690463" cy="6847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Acrobat Document" r:id="rId3" imgW="8020050" imgH="5667375" progId="Acrobat.Document.DC">
                  <p:embed/>
                </p:oleObj>
              </mc:Choice>
              <mc:Fallback>
                <p:oleObj name="Acrobat Document" r:id="rId3" imgW="8020050" imgH="566737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6212" y="10226"/>
                        <a:ext cx="9690463" cy="68477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914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24</Words>
  <Application>Microsoft Office PowerPoint</Application>
  <PresentationFormat>Широкоэкранный</PresentationFormat>
  <Paragraphs>2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Monotype Corsiva</vt:lpstr>
      <vt:lpstr>Тема Office</vt:lpstr>
      <vt:lpstr>Adobe Acrobat Document</vt:lpstr>
      <vt:lpstr>Выставка- персоналия  «Такая есть профессия - воспитатель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Выставка- персоналия  «Такая есть профессия - воспитатель</dc:title>
  <dc:creator>Пользователь</dc:creator>
  <cp:lastModifiedBy>Пользователь</cp:lastModifiedBy>
  <cp:revision>1</cp:revision>
  <dcterms:created xsi:type="dcterms:W3CDTF">2023-04-17T06:52:04Z</dcterms:created>
  <dcterms:modified xsi:type="dcterms:W3CDTF">2023-04-17T06:57:00Z</dcterms:modified>
</cp:coreProperties>
</file>